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Gill Sans" panose="020B0604020202020204" charset="0"/>
      <p:regular r:id="rId20"/>
      <p:bold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2" roundtripDataSignature="AMtx7mj0TCgHYd1hVIQk4viT9r9Ak45F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2928E05-0621-48D3-A61E-325E57CDACF2}">
  <a:tblStyle styleId="{D2928E05-0621-48D3-A61E-325E57CDACF2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533" y="67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title"/>
          </p:nvPr>
        </p:nvSpPr>
        <p:spPr>
          <a:xfrm>
            <a:off x="222069" y="117567"/>
            <a:ext cx="11782697" cy="1573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pic>
        <p:nvPicPr>
          <p:cNvPr id="85" name="Google Shape;85;p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884576" y="-49050"/>
            <a:ext cx="5648400" cy="1985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6" name="Google Shape;86;p1"/>
          <p:cNvGraphicFramePr/>
          <p:nvPr/>
        </p:nvGraphicFramePr>
        <p:xfrm>
          <a:off x="4521758" y="2654989"/>
          <a:ext cx="6832875" cy="660975"/>
        </p:xfrm>
        <a:graphic>
          <a:graphicData uri="http://schemas.openxmlformats.org/drawingml/2006/table">
            <a:tbl>
              <a:tblPr firstRow="1" bandRow="1">
                <a:noFill/>
                <a:tableStyleId>{D2928E05-0621-48D3-A61E-325E57CDACF2}</a:tableStyleId>
              </a:tblPr>
              <a:tblGrid>
                <a:gridCol w="683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609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N" sz="1600" u="none" strike="noStrike" cap="none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16</a:t>
                      </a:r>
                      <a:r>
                        <a:rPr lang="en-IN" sz="1600" u="none" strike="noStrike" cap="none" baseline="30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th</a:t>
                      </a:r>
                      <a:r>
                        <a:rPr lang="en-IN" sz="1600" u="none" strike="noStrike" cap="none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 INTERNATIONAL PROJECT COMPETITION &amp; EXHIBITION 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N" sz="1800" u="none" strike="noStrike" cap="none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 24</a:t>
                      </a:r>
                      <a:r>
                        <a:rPr lang="en-IN" sz="1800" u="none" strike="noStrike" cap="none" baseline="30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th</a:t>
                      </a:r>
                      <a:r>
                        <a:rPr lang="en-IN" sz="1800" u="none" strike="noStrike" cap="none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 FEB 2026</a:t>
                      </a:r>
                      <a:endParaRPr sz="1800" u="none" strike="noStrike" cap="none">
                        <a:solidFill>
                          <a:schemeClr val="lt1"/>
                        </a:solidFill>
                        <a:latin typeface="Gill Sans"/>
                        <a:ea typeface="Gill Sans"/>
                        <a:cs typeface="Gill Sans"/>
                        <a:sym typeface="Gill Sans"/>
                      </a:endParaRPr>
                    </a:p>
                  </a:txBody>
                  <a:tcPr marL="91450" marR="91450" marT="45725" marB="45725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7" name="Google Shape;87;p1"/>
          <p:cNvSpPr/>
          <p:nvPr/>
        </p:nvSpPr>
        <p:spPr>
          <a:xfrm>
            <a:off x="200114" y="3661626"/>
            <a:ext cx="1412707" cy="1181101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(Student 1)</a:t>
            </a:r>
            <a:endParaRPr/>
          </a:p>
        </p:txBody>
      </p:sp>
      <p:sp>
        <p:nvSpPr>
          <p:cNvPr id="88" name="Google Shape;88;p1"/>
          <p:cNvSpPr/>
          <p:nvPr/>
        </p:nvSpPr>
        <p:spPr>
          <a:xfrm>
            <a:off x="3701843" y="3614641"/>
            <a:ext cx="1412707" cy="1181101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(Student 3)</a:t>
            </a:r>
            <a:endParaRPr/>
          </a:p>
        </p:txBody>
      </p:sp>
      <p:sp>
        <p:nvSpPr>
          <p:cNvPr id="89" name="Google Shape;89;p1"/>
          <p:cNvSpPr/>
          <p:nvPr/>
        </p:nvSpPr>
        <p:spPr>
          <a:xfrm>
            <a:off x="1919937" y="3649690"/>
            <a:ext cx="1412707" cy="1181101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(Student 2)</a:t>
            </a:r>
            <a:endParaRPr/>
          </a:p>
        </p:txBody>
      </p:sp>
      <p:sp>
        <p:nvSpPr>
          <p:cNvPr id="90" name="Google Shape;90;p1"/>
          <p:cNvSpPr txBox="1"/>
          <p:nvPr/>
        </p:nvSpPr>
        <p:spPr>
          <a:xfrm>
            <a:off x="134482" y="4988495"/>
            <a:ext cx="144259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 i="0" u="none" strike="noStrike" cap="none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Student Name</a:t>
            </a:r>
            <a:endParaRPr sz="1800" b="1" i="0" u="none" strike="noStrike" cap="none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82301" y="5509206"/>
            <a:ext cx="421095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 i="0" u="none" strike="noStrike" cap="none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College Name : </a:t>
            </a:r>
            <a:endParaRPr/>
          </a:p>
        </p:txBody>
      </p:sp>
      <p:sp>
        <p:nvSpPr>
          <p:cNvPr id="92" name="Google Shape;92;p1"/>
          <p:cNvSpPr txBox="1"/>
          <p:nvPr/>
        </p:nvSpPr>
        <p:spPr>
          <a:xfrm>
            <a:off x="5104989" y="1690689"/>
            <a:ext cx="6832879" cy="5281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Gill Sans"/>
              <a:buNone/>
            </a:pPr>
            <a:r>
              <a:rPr lang="en-IN" sz="3200" b="0" u="none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HACKATHON/Name of the Company: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0" u="none">
              <a:solidFill>
                <a:srgbClr val="C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Gill Sans"/>
              <a:buNone/>
            </a:pPr>
            <a:r>
              <a:rPr lang="en-IN" sz="3200" b="0" u="none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 Problem Statement No: </a:t>
            </a:r>
            <a:endParaRPr sz="3200" b="0" u="none">
              <a:solidFill>
                <a:srgbClr val="C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194237" y="6004771"/>
            <a:ext cx="421095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Reference Number : </a:t>
            </a:r>
            <a:endParaRPr/>
          </a:p>
        </p:txBody>
      </p:sp>
      <p:sp>
        <p:nvSpPr>
          <p:cNvPr id="95" name="Google Shape;95;p1"/>
          <p:cNvSpPr txBox="1"/>
          <p:nvPr/>
        </p:nvSpPr>
        <p:spPr>
          <a:xfrm>
            <a:off x="1900374" y="4959234"/>
            <a:ext cx="144259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Student Name</a:t>
            </a:r>
            <a:endParaRPr/>
          </a:p>
        </p:txBody>
      </p:sp>
      <p:sp>
        <p:nvSpPr>
          <p:cNvPr id="96" name="Google Shape;96;p1"/>
          <p:cNvSpPr txBox="1"/>
          <p:nvPr/>
        </p:nvSpPr>
        <p:spPr>
          <a:xfrm>
            <a:off x="3729478" y="4928813"/>
            <a:ext cx="144259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Student Name</a:t>
            </a:r>
            <a:endParaRPr/>
          </a:p>
        </p:txBody>
      </p:sp>
      <p:pic>
        <p:nvPicPr>
          <p:cNvPr id="97" name="Google Shape;97;p1" descr="urban design x SDG | Main Page"/>
          <p:cNvPicPr preferRelativeResize="0"/>
          <p:nvPr/>
        </p:nvPicPr>
        <p:blipFill rotWithShape="1">
          <a:blip r:embed="rId4">
            <a:alphaModFix/>
          </a:blip>
          <a:srcRect t="24294" b="49916"/>
          <a:stretch/>
        </p:blipFill>
        <p:spPr>
          <a:xfrm>
            <a:off x="-62862" y="2140298"/>
            <a:ext cx="2836206" cy="304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" descr="urban design x SDG | Main Page"/>
          <p:cNvPicPr preferRelativeResize="0"/>
          <p:nvPr/>
        </p:nvPicPr>
        <p:blipFill rotWithShape="1">
          <a:blip r:embed="rId4">
            <a:alphaModFix/>
          </a:blip>
          <a:srcRect t="24294" b="49916"/>
          <a:stretch/>
        </p:blipFill>
        <p:spPr>
          <a:xfrm>
            <a:off x="5224247" y="2152021"/>
            <a:ext cx="2836206" cy="304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" descr="urban design x SDG | Main Page"/>
          <p:cNvPicPr preferRelativeResize="0"/>
          <p:nvPr/>
        </p:nvPicPr>
        <p:blipFill rotWithShape="1">
          <a:blip r:embed="rId4">
            <a:alphaModFix/>
          </a:blip>
          <a:srcRect t="24294" b="49916"/>
          <a:stretch/>
        </p:blipFill>
        <p:spPr>
          <a:xfrm>
            <a:off x="2573157" y="2143648"/>
            <a:ext cx="2836206" cy="304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 descr="urban design x SDG | Main Page"/>
          <p:cNvPicPr preferRelativeResize="0"/>
          <p:nvPr/>
        </p:nvPicPr>
        <p:blipFill rotWithShape="1">
          <a:blip r:embed="rId4">
            <a:alphaModFix/>
          </a:blip>
          <a:srcRect t="24294" b="49916"/>
          <a:stretch/>
        </p:blipFill>
        <p:spPr>
          <a:xfrm>
            <a:off x="7877013" y="2152021"/>
            <a:ext cx="2836206" cy="304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" descr="urban design x SDG | Main Page"/>
          <p:cNvPicPr preferRelativeResize="0"/>
          <p:nvPr/>
        </p:nvPicPr>
        <p:blipFill rotWithShape="1">
          <a:blip r:embed="rId5">
            <a:alphaModFix/>
          </a:blip>
          <a:srcRect t="24294" r="44699" b="49440"/>
          <a:stretch/>
        </p:blipFill>
        <p:spPr>
          <a:xfrm>
            <a:off x="10549873" y="2141972"/>
            <a:ext cx="1568439" cy="309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C21088-1C81-4E75-936F-EB949C00E5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081" y="1898766"/>
            <a:ext cx="4127608" cy="21456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07" name="Google Shape;10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796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sp>
        <p:nvSpPr>
          <p:cNvPr id="108" name="Google Shape;108;p2"/>
          <p:cNvSpPr/>
          <p:nvPr/>
        </p:nvSpPr>
        <p:spPr>
          <a:xfrm>
            <a:off x="1219649" y="1178025"/>
            <a:ext cx="143725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800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Index</a:t>
            </a:r>
            <a:endParaRPr/>
          </a:p>
        </p:txBody>
      </p:sp>
      <p:pic>
        <p:nvPicPr>
          <p:cNvPr id="109" name="Google Shape;109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07702" y="-171775"/>
            <a:ext cx="2976594" cy="135774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"/>
          <p:cNvSpPr/>
          <p:nvPr/>
        </p:nvSpPr>
        <p:spPr>
          <a:xfrm>
            <a:off x="0" y="1191492"/>
            <a:ext cx="12192000" cy="65113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733425" y="1693989"/>
            <a:ext cx="3941317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Problem Statement</a:t>
            </a:r>
            <a:endParaRPr/>
          </a:p>
        </p:txBody>
      </p:sp>
      <p:sp>
        <p:nvSpPr>
          <p:cNvPr id="112" name="Google Shape;112;p2"/>
          <p:cNvSpPr/>
          <p:nvPr/>
        </p:nvSpPr>
        <p:spPr>
          <a:xfrm>
            <a:off x="116435" y="1664224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1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3" name="Google Shape;113;p2"/>
          <p:cNvSpPr/>
          <p:nvPr/>
        </p:nvSpPr>
        <p:spPr>
          <a:xfrm>
            <a:off x="122601" y="2135379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2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4" name="Google Shape;114;p2"/>
          <p:cNvSpPr/>
          <p:nvPr/>
        </p:nvSpPr>
        <p:spPr>
          <a:xfrm>
            <a:off x="129878" y="2596421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3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5" name="Google Shape;115;p2"/>
          <p:cNvSpPr/>
          <p:nvPr/>
        </p:nvSpPr>
        <p:spPr>
          <a:xfrm>
            <a:off x="114759" y="3062925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4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6" name="Google Shape;116;p2"/>
          <p:cNvSpPr/>
          <p:nvPr/>
        </p:nvSpPr>
        <p:spPr>
          <a:xfrm>
            <a:off x="120051" y="3527765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5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7" name="Google Shape;117;p2"/>
          <p:cNvSpPr/>
          <p:nvPr/>
        </p:nvSpPr>
        <p:spPr>
          <a:xfrm>
            <a:off x="113069" y="3986283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6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8" name="Google Shape;118;p2"/>
          <p:cNvSpPr/>
          <p:nvPr/>
        </p:nvSpPr>
        <p:spPr>
          <a:xfrm>
            <a:off x="112882" y="4517553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7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9" name="Google Shape;119;p2"/>
          <p:cNvSpPr/>
          <p:nvPr/>
        </p:nvSpPr>
        <p:spPr>
          <a:xfrm>
            <a:off x="111614" y="5005552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8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20" name="Google Shape;120;p2"/>
          <p:cNvSpPr/>
          <p:nvPr/>
        </p:nvSpPr>
        <p:spPr>
          <a:xfrm>
            <a:off x="114585" y="5565840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9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21" name="Google Shape;121;p2"/>
          <p:cNvSpPr txBox="1"/>
          <p:nvPr/>
        </p:nvSpPr>
        <p:spPr>
          <a:xfrm>
            <a:off x="733426" y="2127743"/>
            <a:ext cx="3943350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Concept of the Solution</a:t>
            </a:r>
            <a:endParaRPr/>
          </a:p>
        </p:txBody>
      </p:sp>
      <p:sp>
        <p:nvSpPr>
          <p:cNvPr id="122" name="Google Shape;122;p2"/>
          <p:cNvSpPr txBox="1"/>
          <p:nvPr/>
        </p:nvSpPr>
        <p:spPr>
          <a:xfrm>
            <a:off x="742951" y="2582598"/>
            <a:ext cx="3952874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Novelty / Scope of Solution</a:t>
            </a:r>
            <a:endParaRPr/>
          </a:p>
        </p:txBody>
      </p:sp>
      <p:sp>
        <p:nvSpPr>
          <p:cNvPr id="123" name="Google Shape;123;p2"/>
          <p:cNvSpPr txBox="1"/>
          <p:nvPr/>
        </p:nvSpPr>
        <p:spPr>
          <a:xfrm>
            <a:off x="752785" y="3044488"/>
            <a:ext cx="3943040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Pros and Cons of the solution</a:t>
            </a:r>
            <a:endParaRPr/>
          </a:p>
        </p:txBody>
      </p:sp>
      <p:sp>
        <p:nvSpPr>
          <p:cNvPr id="124" name="Google Shape;124;p2"/>
          <p:cNvSpPr txBox="1"/>
          <p:nvPr/>
        </p:nvSpPr>
        <p:spPr>
          <a:xfrm>
            <a:off x="733425" y="3499343"/>
            <a:ext cx="3952875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Technical Description</a:t>
            </a:r>
            <a:endParaRPr/>
          </a:p>
        </p:txBody>
      </p:sp>
      <p:sp>
        <p:nvSpPr>
          <p:cNvPr id="125" name="Google Shape;125;p2"/>
          <p:cNvSpPr txBox="1"/>
          <p:nvPr/>
        </p:nvSpPr>
        <p:spPr>
          <a:xfrm>
            <a:off x="755128" y="3927127"/>
            <a:ext cx="3931172" cy="46476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Implementation Plan or Working Model (as the case may be)</a:t>
            </a:r>
            <a:endParaRPr/>
          </a:p>
        </p:txBody>
      </p:sp>
      <p:sp>
        <p:nvSpPr>
          <p:cNvPr id="126" name="Google Shape;126;p2"/>
          <p:cNvSpPr txBox="1"/>
          <p:nvPr/>
        </p:nvSpPr>
        <p:spPr>
          <a:xfrm>
            <a:off x="752784" y="4493460"/>
            <a:ext cx="3926792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Validation/Testing/Analysis</a:t>
            </a:r>
            <a:endParaRPr/>
          </a:p>
        </p:txBody>
      </p:sp>
      <p:sp>
        <p:nvSpPr>
          <p:cNvPr id="127" name="Google Shape;127;p2"/>
          <p:cNvSpPr txBox="1"/>
          <p:nvPr/>
        </p:nvSpPr>
        <p:spPr>
          <a:xfrm>
            <a:off x="736371" y="4983485"/>
            <a:ext cx="3959453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Cost Estimate (If needed)</a:t>
            </a:r>
            <a:endParaRPr/>
          </a:p>
        </p:txBody>
      </p:sp>
      <p:sp>
        <p:nvSpPr>
          <p:cNvPr id="128" name="Google Shape;128;p2"/>
          <p:cNvSpPr txBox="1"/>
          <p:nvPr/>
        </p:nvSpPr>
        <p:spPr>
          <a:xfrm>
            <a:off x="724860" y="5527009"/>
            <a:ext cx="3976159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References</a:t>
            </a:r>
            <a:endParaRPr/>
          </a:p>
        </p:txBody>
      </p:sp>
      <p:pic>
        <p:nvPicPr>
          <p:cNvPr id="129" name="Google Shape;129;p2" descr="The Sustainable Development Goals (SDGs) and Global Health - Project -  ISGLOBAL"/>
          <p:cNvPicPr preferRelativeResize="0"/>
          <p:nvPr/>
        </p:nvPicPr>
        <p:blipFill rotWithShape="1">
          <a:blip r:embed="rId4">
            <a:alphaModFix/>
          </a:blip>
          <a:srcRect l="21836" r="20338"/>
          <a:stretch/>
        </p:blipFill>
        <p:spPr>
          <a:xfrm>
            <a:off x="5727559" y="1597686"/>
            <a:ext cx="5566787" cy="45486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35" name="Google Shape;135;p3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36" name="Google Shape;136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64187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3"/>
          <p:cNvSpPr/>
          <p:nvPr/>
        </p:nvSpPr>
        <p:spPr>
          <a:xfrm>
            <a:off x="0" y="1410317"/>
            <a:ext cx="12192000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3"/>
          <p:cNvSpPr txBox="1"/>
          <p:nvPr/>
        </p:nvSpPr>
        <p:spPr>
          <a:xfrm>
            <a:off x="509336" y="1508960"/>
            <a:ext cx="11488699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Problem Statement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Please summarize Problem  Statement</a:t>
            </a:r>
            <a:endParaRPr sz="2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44" name="Google Shape;144;p4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45" name="Google Shape;14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140" y="65824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4"/>
          <p:cNvSpPr/>
          <p:nvPr/>
        </p:nvSpPr>
        <p:spPr>
          <a:xfrm>
            <a:off x="0" y="1313335"/>
            <a:ext cx="12192000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 txBox="1"/>
          <p:nvPr/>
        </p:nvSpPr>
        <p:spPr>
          <a:xfrm>
            <a:off x="509337" y="1496910"/>
            <a:ext cx="10956900" cy="50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Concept of the solution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Brief about the concept of your solution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53" name="Google Shape;153;p5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54" name="Google Shape;15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6" y="-54975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5"/>
          <p:cNvSpPr/>
          <p:nvPr/>
        </p:nvSpPr>
        <p:spPr>
          <a:xfrm rot="10800000" flipH="1">
            <a:off x="0" y="1350743"/>
            <a:ext cx="12192000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5"/>
          <p:cNvSpPr txBox="1"/>
          <p:nvPr/>
        </p:nvSpPr>
        <p:spPr>
          <a:xfrm>
            <a:off x="235528" y="1508960"/>
            <a:ext cx="11845636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Novelty / Scope of Solution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Char char="•"/>
            </a:pPr>
            <a:r>
              <a:rPr lang="en-IN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is novel in your mentioned idea and scope of the proposed solution</a:t>
            </a: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Char char="•"/>
            </a:pPr>
            <a:r>
              <a:rPr lang="en-IN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Bench mark your idea  justifying the novelty of the idea.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62" name="Google Shape;162;p6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63" name="Google Shape;16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3" y="7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6"/>
          <p:cNvSpPr/>
          <p:nvPr/>
        </p:nvSpPr>
        <p:spPr>
          <a:xfrm>
            <a:off x="0" y="1313337"/>
            <a:ext cx="12192000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6"/>
          <p:cNvSpPr txBox="1"/>
          <p:nvPr/>
        </p:nvSpPr>
        <p:spPr>
          <a:xfrm>
            <a:off x="180110" y="1508960"/>
            <a:ext cx="11914908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Technical Description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IN" sz="2000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Technical description, without fundamental theories. Can include images or block diagrams.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71" name="Google Shape;171;p7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72" name="Google Shape;17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24285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7"/>
          <p:cNvSpPr/>
          <p:nvPr/>
        </p:nvSpPr>
        <p:spPr>
          <a:xfrm>
            <a:off x="0" y="1271772"/>
            <a:ext cx="12192000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7"/>
          <p:cNvSpPr txBox="1"/>
          <p:nvPr/>
        </p:nvSpPr>
        <p:spPr>
          <a:xfrm>
            <a:off x="509336" y="1508960"/>
            <a:ext cx="11209421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Implementation Plan/Working Model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IN" sz="2000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Implementation plan or briefly explain the working Model, addressing the mentioned Challenge/Problem. Students are encouraged to  attach  Video  on working model.(not exceeding 4 min)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80" name="Google Shape;180;p8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81" name="Google Shape;18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74" y="-9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8"/>
          <p:cNvSpPr/>
          <p:nvPr/>
        </p:nvSpPr>
        <p:spPr>
          <a:xfrm>
            <a:off x="0" y="1313334"/>
            <a:ext cx="12192000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8"/>
          <p:cNvSpPr txBox="1"/>
          <p:nvPr/>
        </p:nvSpPr>
        <p:spPr>
          <a:xfrm>
            <a:off x="277092" y="1508960"/>
            <a:ext cx="11748654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Validation / Testing / Analysis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IN" sz="2000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Test result or proof validating your mentioned solution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89" name="Google Shape;189;p9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90" name="Google Shape;190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0" y="-3450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9"/>
          <p:cNvSpPr/>
          <p:nvPr/>
        </p:nvSpPr>
        <p:spPr>
          <a:xfrm>
            <a:off x="0" y="1244062"/>
            <a:ext cx="12192000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9"/>
          <p:cNvSpPr txBox="1"/>
          <p:nvPr/>
        </p:nvSpPr>
        <p:spPr>
          <a:xfrm>
            <a:off x="152400" y="1508960"/>
            <a:ext cx="11859491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Cost Estimate(if required)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98" name="Google Shape;198;p10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lang="en-IN">
                <a:solidFill>
                  <a:srgbClr val="FF0000"/>
                </a:solidFill>
              </a:rPr>
              <a:t>Review of literature.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lang="en-IN">
                <a:solidFill>
                  <a:srgbClr val="FF0000"/>
                </a:solidFill>
              </a:rPr>
              <a:t>List out the references supporting your idea/solution.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99" name="Google Shape;199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9" y="-5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0"/>
          <p:cNvSpPr/>
          <p:nvPr/>
        </p:nvSpPr>
        <p:spPr>
          <a:xfrm>
            <a:off x="0" y="1341044"/>
            <a:ext cx="12192000" cy="58265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0"/>
          <p:cNvSpPr txBox="1"/>
          <p:nvPr/>
        </p:nvSpPr>
        <p:spPr>
          <a:xfrm>
            <a:off x="304800" y="1508960"/>
            <a:ext cx="11596255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IN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References</a:t>
            </a:r>
            <a:endParaRPr sz="2800">
              <a:solidFill>
                <a:srgbClr val="00206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207" name="Google Shape;207;p11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208" name="Google Shape;208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68483" y="135111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1"/>
          <p:cNvSpPr/>
          <p:nvPr/>
        </p:nvSpPr>
        <p:spPr>
          <a:xfrm>
            <a:off x="0" y="1382607"/>
            <a:ext cx="12192000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11"/>
          <p:cNvSpPr txBox="1"/>
          <p:nvPr/>
        </p:nvSpPr>
        <p:spPr>
          <a:xfrm>
            <a:off x="318655" y="1508960"/>
            <a:ext cx="11734800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Pros and Cons of the solution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C0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216" name="Google Shape;216;p12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217" name="Google Shape;217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8615" y="51163"/>
            <a:ext cx="4282654" cy="1953491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12"/>
          <p:cNvSpPr/>
          <p:nvPr/>
        </p:nvSpPr>
        <p:spPr>
          <a:xfrm>
            <a:off x="0" y="1756680"/>
            <a:ext cx="12192000" cy="58265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2"/>
          <p:cNvSpPr/>
          <p:nvPr/>
        </p:nvSpPr>
        <p:spPr>
          <a:xfrm>
            <a:off x="3048204" y="1864800"/>
            <a:ext cx="6125939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6600" b="1">
                <a:solidFill>
                  <a:srgbClr val="002060"/>
                </a:solidFill>
                <a:latin typeface="Gill Sans"/>
                <a:ea typeface="Gill Sans"/>
                <a:cs typeface="Gill Sans"/>
                <a:sym typeface="Gill Sans"/>
              </a:rPr>
              <a:t>THANK YOU</a:t>
            </a:r>
            <a:endParaRPr/>
          </a:p>
        </p:txBody>
      </p:sp>
      <p:pic>
        <p:nvPicPr>
          <p:cNvPr id="220" name="Google Shape;220;p12" descr="Measuring the distance to the SDGs"/>
          <p:cNvPicPr preferRelativeResize="0"/>
          <p:nvPr/>
        </p:nvPicPr>
        <p:blipFill rotWithShape="1">
          <a:blip r:embed="rId4">
            <a:alphaModFix/>
          </a:blip>
          <a:srcRect t="13914" b="8418"/>
          <a:stretch/>
        </p:blipFill>
        <p:spPr>
          <a:xfrm>
            <a:off x="1939331" y="2584558"/>
            <a:ext cx="7843461" cy="441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3"/>
          <p:cNvSpPr txBox="1">
            <a:spLocks noGrp="1"/>
          </p:cNvSpPr>
          <p:nvPr>
            <p:ph type="body" idx="1"/>
          </p:nvPr>
        </p:nvSpPr>
        <p:spPr>
          <a:xfrm>
            <a:off x="240632" y="2186572"/>
            <a:ext cx="11766884" cy="3757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 You must bring your own laptop for the presentation with the Jury</a:t>
            </a:r>
            <a:endParaRPr sz="2400">
              <a:solidFill>
                <a:srgbClr val="680000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 Not more than 11 slides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 Do not give any theoretical fundamentals.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 Illustrate with suitable  means such as Drawings, examples, algorithms, flow chart etc.,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 Use consistent  format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 Check for spelling and grammar – ensure no errors (spell check)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 Highlight the major advantages of the  technique/method  proposed when compared with other techniques or  conventional techniques</a:t>
            </a:r>
            <a:endParaRPr sz="2400">
              <a:solidFill>
                <a:srgbClr val="680000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 Upload the PPT file in the Google Form attached.</a:t>
            </a:r>
            <a:endParaRPr/>
          </a:p>
        </p:txBody>
      </p:sp>
      <p:pic>
        <p:nvPicPr>
          <p:cNvPr id="226" name="Google Shape;226;p13"/>
          <p:cNvPicPr preferRelativeResize="0"/>
          <p:nvPr/>
        </p:nvPicPr>
        <p:blipFill rotWithShape="1">
          <a:blip r:embed="rId3">
            <a:alphaModFix/>
          </a:blip>
          <a:srcRect l="-38257" r="-35958"/>
          <a:stretch/>
        </p:blipFill>
        <p:spPr>
          <a:xfrm>
            <a:off x="3594075" y="0"/>
            <a:ext cx="4939275" cy="1293225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3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13"/>
          <p:cNvSpPr/>
          <p:nvPr/>
        </p:nvSpPr>
        <p:spPr>
          <a:xfrm>
            <a:off x="512847" y="1499755"/>
            <a:ext cx="204062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GUIDELINES</a:t>
            </a:r>
            <a:r>
              <a:rPr lang="en-IN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347</Words>
  <Application>Microsoft Office PowerPoint</Application>
  <PresentationFormat>Widescreen</PresentationFormat>
  <Paragraphs>76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Noto Sans Symbols</vt:lpstr>
      <vt:lpstr>Gill Sans</vt:lpstr>
      <vt:lpstr>Office Theme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VELTECH</dc:creator>
  <cp:lastModifiedBy>USER</cp:lastModifiedBy>
  <cp:revision>1</cp:revision>
  <dcterms:created xsi:type="dcterms:W3CDTF">2022-01-19T10:20:54Z</dcterms:created>
  <dcterms:modified xsi:type="dcterms:W3CDTF">2026-01-20T04:31:12Z</dcterms:modified>
</cp:coreProperties>
</file>